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" name="Shape 2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457200" algn="ctr">
              <a:buSzTx/>
              <a:buFontTx/>
              <a:buNone/>
            </a:lvl2pPr>
            <a:lvl3pPr marL="0" indent="914400" algn="ctr">
              <a:buSzTx/>
              <a:buFontTx/>
              <a:buNone/>
            </a:lvl3pPr>
            <a:lvl4pPr marL="0" indent="1371600" algn="ctr">
              <a:buSzTx/>
              <a:buFontTx/>
              <a:buNone/>
            </a:lvl4pPr>
            <a:lvl5pPr marL="0" indent="1828800" algn="ctr">
              <a:buSzTx/>
              <a:buFontTx/>
              <a:buNone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1093588" y="6413966"/>
            <a:ext cx="258625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872066" marR="0" indent="-414866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410758" marR="0" indent="-49635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924755" marR="0" indent="-55315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381955" marR="0" indent="-55315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839155" marR="0" indent="-55315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296355" marR="0" indent="-55315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753555" marR="0" indent="-55315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210755" marR="0" indent="-55315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olo 1"/>
          <p:cNvSpPr txBox="1"/>
          <p:nvPr>
            <p:ph type="ctrTitle"/>
          </p:nvPr>
        </p:nvSpPr>
        <p:spPr>
          <a:xfrm>
            <a:off x="1523999" y="1122362"/>
            <a:ext cx="9144002" cy="2387601"/>
          </a:xfrm>
          <a:prstGeom prst="rect">
            <a:avLst/>
          </a:prstGeom>
        </p:spPr>
        <p:txBody>
          <a:bodyPr anchor="b"/>
          <a:lstStyle/>
          <a:p>
            <a:pPr>
              <a:defRPr sz="6000"/>
            </a:pPr>
          </a:p>
        </p:txBody>
      </p:sp>
      <p:sp>
        <p:nvSpPr>
          <p:cNvPr id="32" name="Sottotitolo 2"/>
          <p:cNvSpPr txBox="1"/>
          <p:nvPr>
            <p:ph type="subTitle" sz="quarter" idx="1"/>
          </p:nvPr>
        </p:nvSpPr>
        <p:spPr>
          <a:xfrm>
            <a:off x="1523999" y="3602037"/>
            <a:ext cx="9144002" cy="1654176"/>
          </a:xfrm>
          <a:prstGeom prst="rect">
            <a:avLst/>
          </a:prstGeom>
        </p:spPr>
        <p:txBody>
          <a:bodyPr/>
          <a:lstStyle/>
          <a:p>
            <a:pPr>
              <a:defRPr sz="2400"/>
            </a:pPr>
          </a:p>
        </p:txBody>
      </p:sp>
      <p:pic>
        <p:nvPicPr>
          <p:cNvPr id="33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8125" y="-7938"/>
            <a:ext cx="9174163" cy="68564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7650" y="0"/>
            <a:ext cx="9155113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7175" y="0"/>
            <a:ext cx="9136063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5262" y="0"/>
            <a:ext cx="9259888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1137" y="0"/>
            <a:ext cx="9228138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ano Marketing_04-2020-5 copia.pdf" descr="Piano Marketing_04-2020-5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4475" y="0"/>
            <a:ext cx="9161463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ano Marketing_04-2020-7 copia.pdf" descr="Piano Marketing_04-2020-7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ano Marketing_04-2020-8 copia.pdf" descr="Piano Marketing_04-2020-8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ano Marketing_04-2020-9 copia.pdf" descr="Piano Marketing_04-2020-9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ano Marketing_04-2020-10 copia.pdf" descr="Piano Marketing_04-2020-10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ano Marketing_04-2020-11 copia.pdf" descr="Piano Marketing_04-2020-11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0500" y="0"/>
            <a:ext cx="9269413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ano Marketing_04-2020-13 copia.pdf" descr="Piano Marketing_04-2020-13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ano Marketing_04-2020-14 copia.pdf" descr="Piano Marketing_04-2020-14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ano Marketing_04-2020-15 copia.pdf" descr="Piano Marketing_04-2020-15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ano Marketing_04-2020-16 copia.jpg" descr="Piano Marketing_04-2020-16 copi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ano Marketing_04-2020-17 copia.pdf" descr="Piano Marketing_04-2020-17 copi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magine 2" descr="Immagin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8287" y="0"/>
            <a:ext cx="9113838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